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10"/>
  </p:notesMasterIdLst>
  <p:sldIdLst>
    <p:sldId id="256" r:id="rId2"/>
    <p:sldId id="262" r:id="rId3"/>
    <p:sldId id="261" r:id="rId4"/>
    <p:sldId id="259" r:id="rId5"/>
    <p:sldId id="258" r:id="rId6"/>
    <p:sldId id="263" r:id="rId7"/>
    <p:sldId id="264" r:id="rId8"/>
    <p:sldId id="266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96" y="3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mp>
</file>

<file path=ppt/media/image3.tmp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2022/12/20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r>
              <a:rPr lang="ja-JP" altLang="en-US" sz="6600" b="0" dirty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Title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kumimoji="1" lang="en-US" altLang="ja-JP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ja-JP" altLang="en-US" sz="2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6" y="636896"/>
            <a:ext cx="1379029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4" y="1963217"/>
            <a:ext cx="2934074" cy="151816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dirty="0" smtClean="0"/>
              <a:t>コンセプト</a:t>
            </a:r>
            <a:endParaRPr kumimoji="1" lang="en-US" altLang="ja-JP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dirty="0" smtClean="0"/>
              <a:t>ゲーム画面</a:t>
            </a:r>
            <a:endParaRPr kumimoji="1" lang="en-US" altLang="ja-JP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dirty="0" smtClean="0"/>
              <a:t>各画面ごとの操作方法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1987060" cy="823274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351655" y="1899853"/>
            <a:ext cx="5666446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200" dirty="0" smtClean="0"/>
              <a:t>難易度低めの簡単弾幕シューティングゲーム</a:t>
            </a:r>
            <a:endParaRPr kumimoji="1" lang="en-US" altLang="ja-JP" sz="2200" dirty="0" smtClean="0"/>
          </a:p>
          <a:p>
            <a:endParaRPr lang="en-US" altLang="ja-JP" sz="2000" dirty="0"/>
          </a:p>
          <a:p>
            <a:endParaRPr kumimoji="1" lang="en-US" altLang="ja-JP" sz="2000" dirty="0" smtClean="0"/>
          </a:p>
          <a:p>
            <a:pPr>
              <a:lnSpc>
                <a:spcPct val="150000"/>
              </a:lnSpc>
            </a:pPr>
            <a:r>
              <a:rPr lang="ja-JP" altLang="en-US" sz="2000" dirty="0" smtClean="0"/>
              <a:t>弾幕</a:t>
            </a:r>
            <a:r>
              <a:rPr lang="ja-JP" altLang="en-US" sz="2000" dirty="0"/>
              <a:t>ゲームが初めてでも</a:t>
            </a:r>
            <a:r>
              <a:rPr lang="ja-JP" altLang="en-US" sz="2000" dirty="0" smtClean="0"/>
              <a:t>楽しめ</a:t>
            </a:r>
            <a:r>
              <a:rPr lang="ja-JP" altLang="en-US" sz="2000" dirty="0"/>
              <a:t>るよう</a:t>
            </a:r>
            <a:r>
              <a:rPr lang="ja-JP" altLang="en-US" sz="2000" dirty="0" smtClean="0"/>
              <a:t>に</a:t>
            </a:r>
            <a:endParaRPr lang="en-US" altLang="ja-JP" sz="2000" dirty="0" smtClean="0"/>
          </a:p>
          <a:p>
            <a:pPr>
              <a:lnSpc>
                <a:spcPct val="150000"/>
              </a:lnSpc>
            </a:pPr>
            <a:r>
              <a:rPr lang="ja-JP" altLang="en-US" sz="2000" dirty="0" smtClean="0"/>
              <a:t>プレイヤーの当たり判定（小）</a:t>
            </a:r>
            <a:endParaRPr lang="en-US" altLang="ja-JP" sz="2000" dirty="0" smtClean="0"/>
          </a:p>
          <a:p>
            <a:pPr>
              <a:lnSpc>
                <a:spcPct val="150000"/>
              </a:lnSpc>
            </a:pPr>
            <a:r>
              <a:rPr lang="ja-JP" altLang="en-US" sz="2000" dirty="0" smtClean="0"/>
              <a:t>ボスの当たり判定（大）</a:t>
            </a:r>
            <a:endParaRPr lang="en-US" altLang="ja-JP" sz="20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/>
        </p:nvSpPr>
        <p:spPr>
          <a:xfrm>
            <a:off x="655444" y="1595079"/>
            <a:ext cx="6800193" cy="4147645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8000088" y="1905289"/>
            <a:ext cx="260597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左上数字　    </a:t>
            </a:r>
            <a:r>
              <a:rPr kumimoji="1" lang="en-US" altLang="ja-JP" b="1" i="1" dirty="0" smtClean="0"/>
              <a:t>Player HP</a:t>
            </a:r>
          </a:p>
          <a:p>
            <a:endParaRPr lang="en-US" altLang="ja-JP" dirty="0" smtClean="0"/>
          </a:p>
          <a:p>
            <a:r>
              <a:rPr lang="ja-JP" altLang="en-US" dirty="0" smtClean="0"/>
              <a:t>中央上数字　</a:t>
            </a:r>
            <a:r>
              <a:rPr lang="en-US" altLang="ja-JP" b="1" i="1" dirty="0" smtClean="0"/>
              <a:t>Boss HP</a:t>
            </a:r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左下文字　 　</a:t>
            </a:r>
            <a:r>
              <a:rPr lang="ja-JP" altLang="en-US" b="1" i="1" dirty="0" smtClean="0"/>
              <a:t>操作方法</a:t>
            </a:r>
            <a:endParaRPr lang="en-US" altLang="ja-JP" b="1" i="1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中央</a:t>
            </a:r>
            <a:r>
              <a:rPr lang="ja-JP" altLang="en-US" dirty="0"/>
              <a:t>最</a:t>
            </a:r>
            <a:r>
              <a:rPr kumimoji="1" lang="ja-JP" altLang="en-US" dirty="0" smtClean="0"/>
              <a:t>下　　　　</a:t>
            </a:r>
            <a:r>
              <a:rPr kumimoji="1" lang="en-US" altLang="ja-JP" b="1" i="1" dirty="0" smtClean="0"/>
              <a:t>Player</a:t>
            </a:r>
          </a:p>
          <a:p>
            <a:endParaRPr lang="en-US" altLang="ja-JP" dirty="0" smtClean="0"/>
          </a:p>
          <a:p>
            <a:r>
              <a:rPr lang="ja-JP" altLang="en-US" dirty="0" smtClean="0"/>
              <a:t>中央最上　　　　</a:t>
            </a:r>
            <a:r>
              <a:rPr lang="en-US" altLang="ja-JP" b="1" i="1" dirty="0" smtClean="0"/>
              <a:t>Boss</a:t>
            </a:r>
            <a:endParaRPr kumimoji="1" lang="ja-JP" altLang="en-US" b="1" i="1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8725718" y="5023159"/>
            <a:ext cx="2180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Boss HP</a:t>
            </a:r>
            <a:r>
              <a:rPr lang="ja-JP" altLang="en-US" dirty="0"/>
              <a:t>が</a:t>
            </a:r>
            <a:r>
              <a:rPr lang="ja-JP" altLang="en-US" b="1" i="1" dirty="0" smtClean="0"/>
              <a:t>０</a:t>
            </a:r>
            <a:r>
              <a:rPr lang="ja-JP" altLang="en-US" dirty="0" smtClean="0"/>
              <a:t>で</a:t>
            </a:r>
            <a:r>
              <a:rPr lang="ja-JP" altLang="en-US" dirty="0"/>
              <a:t>クリア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7709452" y="4633773"/>
            <a:ext cx="2194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Boss</a:t>
            </a:r>
            <a:r>
              <a:rPr lang="ja-JP" altLang="en-US" dirty="0"/>
              <a:t> </a:t>
            </a:r>
            <a:r>
              <a:rPr kumimoji="1" lang="en-US" altLang="ja-JP" dirty="0" smtClean="0"/>
              <a:t>HP</a:t>
            </a:r>
            <a:r>
              <a:rPr kumimoji="1" lang="ja-JP" altLang="en-US" dirty="0" smtClean="0"/>
              <a:t>は最大</a:t>
            </a:r>
            <a:r>
              <a:rPr kumimoji="1" lang="en-US" altLang="ja-JP" b="1" i="1" dirty="0" smtClean="0"/>
              <a:t>6000</a:t>
            </a:r>
            <a:endParaRPr kumimoji="1" lang="ja-JP" altLang="en-US" b="1" i="1" dirty="0"/>
          </a:p>
        </p:txBody>
      </p:sp>
      <p:sp>
        <p:nvSpPr>
          <p:cNvPr id="5" name="テキスト ボックス 4"/>
          <p:cNvSpPr txBox="1"/>
          <p:nvPr/>
        </p:nvSpPr>
        <p:spPr>
          <a:xfrm flipH="1">
            <a:off x="10091670" y="4599915"/>
            <a:ext cx="1816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Player HP</a:t>
            </a:r>
            <a:r>
              <a:rPr kumimoji="1" lang="ja-JP" altLang="en-US" dirty="0" smtClean="0"/>
              <a:t>は</a:t>
            </a:r>
            <a:r>
              <a:rPr kumimoji="1" lang="en-US" altLang="ja-JP" b="1" i="1" dirty="0" smtClean="0"/>
              <a:t>300</a:t>
            </a:r>
          </a:p>
        </p:txBody>
      </p:sp>
      <p:pic>
        <p:nvPicPr>
          <p:cNvPr id="24" name="図 23" descr="画面の領域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891" y="1727772"/>
            <a:ext cx="6596842" cy="370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965883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89612" y="2064881"/>
            <a:ext cx="2743805" cy="267089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dirty="0" smtClean="0"/>
              <a:t>タイトル画面</a:t>
            </a:r>
            <a:endParaRPr kumimoji="1" lang="en-US" altLang="ja-JP" dirty="0" smtClean="0"/>
          </a:p>
          <a:p>
            <a:pPr lvl="1">
              <a:lnSpc>
                <a:spcPct val="160000"/>
              </a:lnSpc>
              <a:buFont typeface="Wingdings" panose="05000000000000000000" pitchFamily="2" charset="2"/>
              <a:buChar char="u"/>
            </a:pPr>
            <a:r>
              <a:rPr kumimoji="1" lang="en-US" altLang="ja-JP" dirty="0" smtClean="0"/>
              <a:t>Z</a:t>
            </a:r>
            <a:r>
              <a:rPr kumimoji="1" lang="ja-JP" altLang="en-US" dirty="0" smtClean="0"/>
              <a:t>　</a:t>
            </a:r>
            <a:r>
              <a:rPr lang="ja-JP" altLang="en-US" dirty="0"/>
              <a:t>難易度</a:t>
            </a:r>
            <a:r>
              <a:rPr kumimoji="1" lang="en-US" altLang="ja-JP" b="1" i="1" dirty="0" smtClean="0"/>
              <a:t>Easy</a:t>
            </a:r>
          </a:p>
          <a:p>
            <a:pPr lvl="1">
              <a:lnSpc>
                <a:spcPct val="160000"/>
              </a:lnSpc>
              <a:buFont typeface="Wingdings" panose="05000000000000000000" pitchFamily="2" charset="2"/>
              <a:buChar char="u"/>
            </a:pPr>
            <a:r>
              <a:rPr lang="en-US" altLang="ja-JP" dirty="0" smtClean="0"/>
              <a:t>X</a:t>
            </a:r>
            <a:r>
              <a:rPr lang="ja-JP" altLang="en-US" dirty="0" smtClean="0"/>
              <a:t>　難易度</a:t>
            </a:r>
            <a:r>
              <a:rPr lang="en-US" altLang="ja-JP" b="1" i="1" dirty="0" smtClean="0"/>
              <a:t>Normal</a:t>
            </a:r>
            <a:endParaRPr kumimoji="1" lang="en-US" altLang="ja-JP" b="1" i="1" dirty="0" smtClean="0"/>
          </a:p>
          <a:p>
            <a:pPr lvl="1">
              <a:lnSpc>
                <a:spcPct val="160000"/>
              </a:lnSpc>
              <a:buFont typeface="Wingdings" panose="05000000000000000000" pitchFamily="2" charset="2"/>
              <a:buChar char="u"/>
            </a:pPr>
            <a:r>
              <a:rPr lang="en-US" altLang="ja-JP" dirty="0" smtClean="0"/>
              <a:t>C</a:t>
            </a:r>
            <a:r>
              <a:rPr lang="ja-JP" altLang="en-US" dirty="0" smtClean="0"/>
              <a:t>　難易度</a:t>
            </a:r>
            <a:r>
              <a:rPr lang="en-US" altLang="ja-JP" b="1" i="1" dirty="0" smtClean="0"/>
              <a:t>Hard</a:t>
            </a:r>
          </a:p>
          <a:p>
            <a:pPr lvl="1">
              <a:lnSpc>
                <a:spcPct val="160000"/>
              </a:lnSpc>
              <a:buFont typeface="Wingdings" panose="05000000000000000000" pitchFamily="2" charset="2"/>
              <a:buChar char="u"/>
            </a:pPr>
            <a:r>
              <a:rPr kumimoji="1" lang="en-US" altLang="ja-JP" dirty="0" smtClean="0">
                <a:effectLst/>
              </a:rPr>
              <a:t>V</a:t>
            </a:r>
            <a:r>
              <a:rPr kumimoji="1" lang="ja-JP" altLang="en-US" dirty="0" smtClean="0">
                <a:effectLst/>
              </a:rPr>
              <a:t>　難易度</a:t>
            </a:r>
            <a:r>
              <a:rPr kumimoji="1" lang="en-US" altLang="ja-JP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</a:t>
            </a:r>
          </a:p>
        </p:txBody>
      </p:sp>
      <p:pic>
        <p:nvPicPr>
          <p:cNvPr id="9" name="図 8" descr="画面の領域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0627" y="1763611"/>
            <a:ext cx="7753158" cy="4312693"/>
          </a:xfrm>
          <a:prstGeom prst="rect">
            <a:avLst/>
          </a:prstGeom>
        </p:spPr>
      </p:pic>
      <p:sp>
        <p:nvSpPr>
          <p:cNvPr id="14" name="タイトル 1"/>
          <p:cNvSpPr txBox="1">
            <a:spLocks/>
          </p:cNvSpPr>
          <p:nvPr/>
        </p:nvSpPr>
        <p:spPr>
          <a:xfrm>
            <a:off x="1979228" y="471639"/>
            <a:ext cx="2661313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 smtClean="0"/>
              <a:t>タイトル画面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998709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画面の領域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4471" y="2109368"/>
            <a:ext cx="6476438" cy="363634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349639" y="1821970"/>
            <a:ext cx="50022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lang="ja-JP" altLang="en-US" dirty="0"/>
              <a:t>ゲーム中</a:t>
            </a:r>
            <a:endParaRPr lang="en-US" altLang="ja-JP" dirty="0"/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ja-JP" altLang="en-US" dirty="0"/>
              <a:t>移動　</a:t>
            </a:r>
            <a:r>
              <a:rPr lang="en-US" altLang="ja-JP" b="1" i="1" dirty="0"/>
              <a:t>WASD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ja-JP" altLang="en-US" dirty="0" smtClean="0"/>
              <a:t>攻撃１</a:t>
            </a:r>
            <a:r>
              <a:rPr lang="ja-JP" altLang="en-US" dirty="0"/>
              <a:t>　</a:t>
            </a:r>
            <a:r>
              <a:rPr lang="en-US" altLang="ja-JP" b="1" i="1" dirty="0" smtClean="0"/>
              <a:t>SPACE</a:t>
            </a:r>
            <a:r>
              <a:rPr lang="ja-JP" altLang="en-US" b="1" i="1" dirty="0" smtClean="0"/>
              <a:t>　（押している間オート）</a:t>
            </a:r>
            <a:endParaRPr lang="en-US" altLang="ja-JP" b="1" i="1" dirty="0"/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ja-JP" altLang="en-US" dirty="0" smtClean="0"/>
              <a:t>攻撃２</a:t>
            </a:r>
            <a:r>
              <a:rPr lang="ja-JP" altLang="en-US" b="1" i="1" dirty="0" smtClean="0"/>
              <a:t>マウス</a:t>
            </a:r>
            <a:r>
              <a:rPr lang="ja-JP" altLang="en-US" b="1" i="1" dirty="0"/>
              <a:t>（</a:t>
            </a:r>
            <a:r>
              <a:rPr lang="en-US" altLang="ja-JP" b="1" i="1" dirty="0"/>
              <a:t>L</a:t>
            </a:r>
            <a:r>
              <a:rPr lang="ja-JP" altLang="en-US" b="1" i="1" dirty="0" smtClean="0"/>
              <a:t>）　（マウスカーソル方向）</a:t>
            </a:r>
            <a:endParaRPr lang="en-US" altLang="ja-JP" b="1" i="1" dirty="0"/>
          </a:p>
        </p:txBody>
      </p:sp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1806711" y="418531"/>
            <a:ext cx="2661313" cy="1326321"/>
          </a:xfrm>
        </p:spPr>
        <p:txBody>
          <a:bodyPr/>
          <a:lstStyle/>
          <a:p>
            <a:r>
              <a:rPr kumimoji="1" lang="ja-JP" altLang="en-US" dirty="0" smtClean="0"/>
              <a:t>ゲーム画面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309732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953355" y="445826"/>
            <a:ext cx="2661313" cy="1326321"/>
          </a:xfrm>
        </p:spPr>
        <p:txBody>
          <a:bodyPr/>
          <a:lstStyle/>
          <a:p>
            <a:r>
              <a:rPr kumimoji="1" lang="ja-JP" altLang="en-US" dirty="0" smtClean="0"/>
              <a:t>リザルト画面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668" y="2138153"/>
            <a:ext cx="6710335" cy="3716735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89972" y="1891609"/>
            <a:ext cx="33175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lang="ja-JP" altLang="en-US" dirty="0"/>
              <a:t>リザルト画面</a:t>
            </a:r>
            <a:endParaRPr lang="en-US" altLang="ja-JP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ja-JP" altLang="en-US" b="1" i="1" dirty="0"/>
              <a:t>マウス（</a:t>
            </a:r>
            <a:r>
              <a:rPr lang="en-US" altLang="ja-JP" b="1" i="1" dirty="0"/>
              <a:t>L</a:t>
            </a:r>
            <a:r>
              <a:rPr lang="ja-JP" altLang="en-US" b="1" i="1" dirty="0"/>
              <a:t>）　ゲーム終了</a:t>
            </a:r>
            <a:endParaRPr lang="en-US" altLang="ja-JP" b="1" i="1" dirty="0"/>
          </a:p>
          <a:p>
            <a:pPr>
              <a:buFont typeface="Wingdings" panose="05000000000000000000" pitchFamily="2" charset="2"/>
              <a:buChar char="u"/>
            </a:pP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4952660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2191871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プレイ画面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9A0F19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5142" y="1075764"/>
            <a:ext cx="9707563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917</TotalTime>
  <Words>84</Words>
  <Application>Microsoft Office PowerPoint</Application>
  <PresentationFormat>ワイド画面</PresentationFormat>
  <Paragraphs>44</Paragraphs>
  <Slides>8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6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GAME Title</vt:lpstr>
      <vt:lpstr>目次</vt:lpstr>
      <vt:lpstr>コンセプト</vt:lpstr>
      <vt:lpstr>ゲーム画面</vt:lpstr>
      <vt:lpstr>操作方法</vt:lpstr>
      <vt:lpstr>ゲーム画面</vt:lpstr>
      <vt:lpstr>リザルト画面</vt:lpstr>
      <vt:lpstr>プレイ画面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69</cp:revision>
  <dcterms:created xsi:type="dcterms:W3CDTF">2022-11-21T02:39:43Z</dcterms:created>
  <dcterms:modified xsi:type="dcterms:W3CDTF">2022-12-20T06:07:42Z</dcterms:modified>
</cp:coreProperties>
</file>